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Source Sans Pro Bold" charset="1" panose="020B0703030403020204"/>
      <p:regular r:id="rId15"/>
    </p:embeddedFont>
    <p:embeddedFont>
      <p:font typeface="Source Sans Pro" charset="1" panose="020B0503030403020204"/>
      <p:regular r:id="rId16"/>
    </p:embeddedFont>
    <p:embeddedFont>
      <p:font typeface="Poppins" charset="1" panose="000005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3.png" Type="http://schemas.openxmlformats.org/officeDocument/2006/relationships/image"/><Relationship Id="rId4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3.png" Type="http://schemas.openxmlformats.org/officeDocument/2006/relationships/image"/><Relationship Id="rId4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58A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615362" y="0"/>
            <a:ext cx="9641776" cy="9781356"/>
            <a:chOff x="0" y="0"/>
            <a:chExt cx="12855702" cy="13041808"/>
          </a:xfrm>
        </p:grpSpPr>
        <p:sp>
          <p:nvSpPr>
            <p:cNvPr name="Freeform 3" id="3" descr="A logo of a university  Description automatically generated"/>
            <p:cNvSpPr/>
            <p:nvPr/>
          </p:nvSpPr>
          <p:spPr>
            <a:xfrm flipH="false" flipV="false" rot="0">
              <a:off x="0" y="0"/>
              <a:ext cx="12855702" cy="13041757"/>
            </a:xfrm>
            <a:custGeom>
              <a:avLst/>
              <a:gdLst/>
              <a:ahLst/>
              <a:cxnLst/>
              <a:rect r="r" b="b" t="t" l="l"/>
              <a:pathLst>
                <a:path h="13041757" w="12855702">
                  <a:moveTo>
                    <a:pt x="0" y="0"/>
                  </a:moveTo>
                  <a:lnTo>
                    <a:pt x="12855702" y="0"/>
                  </a:lnTo>
                  <a:lnTo>
                    <a:pt x="12855702" y="13041757"/>
                  </a:lnTo>
                  <a:lnTo>
                    <a:pt x="0" y="130417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739312"/>
            <a:ext cx="18288000" cy="547688"/>
            <a:chOff x="0" y="0"/>
            <a:chExt cx="24384000" cy="73025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730250"/>
            </a:xfrm>
            <a:custGeom>
              <a:avLst/>
              <a:gdLst/>
              <a:ahLst/>
              <a:cxnLst/>
              <a:rect r="r" b="b" t="t" l="l"/>
              <a:pathLst>
                <a:path h="73025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E87D1E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8615362" y="0"/>
            <a:ext cx="9641776" cy="9781356"/>
            <a:chOff x="0" y="0"/>
            <a:chExt cx="12855702" cy="13041808"/>
          </a:xfrm>
        </p:grpSpPr>
        <p:sp>
          <p:nvSpPr>
            <p:cNvPr name="Freeform 7" id="7" descr="A logo of a university  Description automatically generated"/>
            <p:cNvSpPr/>
            <p:nvPr/>
          </p:nvSpPr>
          <p:spPr>
            <a:xfrm flipH="false" flipV="false" rot="0">
              <a:off x="0" y="0"/>
              <a:ext cx="12855702" cy="13041757"/>
            </a:xfrm>
            <a:custGeom>
              <a:avLst/>
              <a:gdLst/>
              <a:ahLst/>
              <a:cxnLst/>
              <a:rect r="r" b="b" t="t" l="l"/>
              <a:pathLst>
                <a:path h="13041757" w="12855702">
                  <a:moveTo>
                    <a:pt x="0" y="0"/>
                  </a:moveTo>
                  <a:lnTo>
                    <a:pt x="12855702" y="0"/>
                  </a:lnTo>
                  <a:lnTo>
                    <a:pt x="12855702" y="13041757"/>
                  </a:lnTo>
                  <a:lnTo>
                    <a:pt x="0" y="130417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8983551" y="4631626"/>
            <a:ext cx="8905408" cy="1023737"/>
            <a:chOff x="0" y="0"/>
            <a:chExt cx="11873878" cy="136498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873865" cy="1364996"/>
            </a:xfrm>
            <a:custGeom>
              <a:avLst/>
              <a:gdLst/>
              <a:ahLst/>
              <a:cxnLst/>
              <a:rect r="r" b="b" t="t" l="l"/>
              <a:pathLst>
                <a:path h="1364996" w="11873865">
                  <a:moveTo>
                    <a:pt x="0" y="0"/>
                  </a:moveTo>
                  <a:lnTo>
                    <a:pt x="11873865" y="0"/>
                  </a:lnTo>
                  <a:lnTo>
                    <a:pt x="11873865" y="1364996"/>
                  </a:lnTo>
                  <a:lnTo>
                    <a:pt x="0" y="1364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600075" y="428625"/>
            <a:ext cx="8383476" cy="119062"/>
            <a:chOff x="0" y="0"/>
            <a:chExt cx="11177968" cy="15875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1177905" cy="158750"/>
            </a:xfrm>
            <a:custGeom>
              <a:avLst/>
              <a:gdLst/>
              <a:ahLst/>
              <a:cxnLst/>
              <a:rect r="r" b="b" t="t" l="l"/>
              <a:pathLst>
                <a:path h="158750" w="11177905">
                  <a:moveTo>
                    <a:pt x="0" y="0"/>
                  </a:moveTo>
                  <a:lnTo>
                    <a:pt x="11177905" y="0"/>
                  </a:lnTo>
                  <a:lnTo>
                    <a:pt x="11177905" y="158750"/>
                  </a:lnTo>
                  <a:lnTo>
                    <a:pt x="0" y="158750"/>
                  </a:lnTo>
                  <a:close/>
                </a:path>
              </a:pathLst>
            </a:custGeom>
            <a:solidFill>
              <a:srgbClr val="D6E03D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505778" y="593407"/>
            <a:ext cx="3651200" cy="1000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20"/>
              </a:lnSpc>
            </a:pPr>
            <a:r>
              <a:rPr lang="en-US" sz="6600" b="true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Main Title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21208" y="7492632"/>
            <a:ext cx="3919690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Subheading or date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8646224" y="-42043"/>
            <a:ext cx="9641776" cy="9781356"/>
            <a:chOff x="0" y="0"/>
            <a:chExt cx="12855702" cy="13041808"/>
          </a:xfrm>
        </p:grpSpPr>
        <p:sp>
          <p:nvSpPr>
            <p:cNvPr name="Freeform 15" id="15" descr="A logo of a university  Description automatically generated"/>
            <p:cNvSpPr/>
            <p:nvPr/>
          </p:nvSpPr>
          <p:spPr>
            <a:xfrm flipH="false" flipV="false" rot="0">
              <a:off x="0" y="0"/>
              <a:ext cx="12855702" cy="13041757"/>
            </a:xfrm>
            <a:custGeom>
              <a:avLst/>
              <a:gdLst/>
              <a:ahLst/>
              <a:cxnLst/>
              <a:rect r="r" b="b" t="t" l="l"/>
              <a:pathLst>
                <a:path h="13041757" w="12855702">
                  <a:moveTo>
                    <a:pt x="0" y="0"/>
                  </a:moveTo>
                  <a:lnTo>
                    <a:pt x="12855702" y="0"/>
                  </a:lnTo>
                  <a:lnTo>
                    <a:pt x="12855702" y="13041757"/>
                  </a:lnTo>
                  <a:lnTo>
                    <a:pt x="0" y="130417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8615362" y="0"/>
            <a:ext cx="9641776" cy="9781356"/>
            <a:chOff x="0" y="0"/>
            <a:chExt cx="12855702" cy="13041808"/>
          </a:xfrm>
        </p:grpSpPr>
        <p:sp>
          <p:nvSpPr>
            <p:cNvPr name="Freeform 17" id="17" descr="A logo of a university  Description automatically generated"/>
            <p:cNvSpPr/>
            <p:nvPr/>
          </p:nvSpPr>
          <p:spPr>
            <a:xfrm flipH="false" flipV="false" rot="0">
              <a:off x="0" y="0"/>
              <a:ext cx="12855702" cy="13041757"/>
            </a:xfrm>
            <a:custGeom>
              <a:avLst/>
              <a:gdLst/>
              <a:ahLst/>
              <a:cxnLst/>
              <a:rect r="r" b="b" t="t" l="l"/>
              <a:pathLst>
                <a:path h="13041757" w="12855702">
                  <a:moveTo>
                    <a:pt x="0" y="0"/>
                  </a:moveTo>
                  <a:lnTo>
                    <a:pt x="12855702" y="0"/>
                  </a:lnTo>
                  <a:lnTo>
                    <a:pt x="12855702" y="13041757"/>
                  </a:lnTo>
                  <a:lnTo>
                    <a:pt x="0" y="130417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8615362" y="0"/>
            <a:ext cx="9641776" cy="9781356"/>
            <a:chOff x="0" y="0"/>
            <a:chExt cx="12855702" cy="13041808"/>
          </a:xfrm>
        </p:grpSpPr>
        <p:sp>
          <p:nvSpPr>
            <p:cNvPr name="Freeform 19" id="19" descr="A logo of a university  Description automatically generated"/>
            <p:cNvSpPr/>
            <p:nvPr/>
          </p:nvSpPr>
          <p:spPr>
            <a:xfrm flipH="false" flipV="false" rot="0">
              <a:off x="0" y="0"/>
              <a:ext cx="12855702" cy="13041757"/>
            </a:xfrm>
            <a:custGeom>
              <a:avLst/>
              <a:gdLst/>
              <a:ahLst/>
              <a:cxnLst/>
              <a:rect r="r" b="b" t="t" l="l"/>
              <a:pathLst>
                <a:path h="13041757" w="12855702">
                  <a:moveTo>
                    <a:pt x="0" y="0"/>
                  </a:moveTo>
                  <a:lnTo>
                    <a:pt x="12855702" y="0"/>
                  </a:lnTo>
                  <a:lnTo>
                    <a:pt x="12855702" y="13041757"/>
                  </a:lnTo>
                  <a:lnTo>
                    <a:pt x="0" y="130417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201730" y="9872348"/>
            <a:ext cx="2541470" cy="292160"/>
            <a:chOff x="0" y="0"/>
            <a:chExt cx="3388627" cy="38954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3388614" cy="389509"/>
            </a:xfrm>
            <a:custGeom>
              <a:avLst/>
              <a:gdLst/>
              <a:ahLst/>
              <a:cxnLst/>
              <a:rect r="r" b="b" t="t" l="l"/>
              <a:pathLst>
                <a:path h="389509" w="3388614">
                  <a:moveTo>
                    <a:pt x="0" y="0"/>
                  </a:moveTo>
                  <a:lnTo>
                    <a:pt x="3388614" y="0"/>
                  </a:lnTo>
                  <a:lnTo>
                    <a:pt x="3388614" y="389509"/>
                  </a:lnTo>
                  <a:lnTo>
                    <a:pt x="0" y="3895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-9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074864" y="-289147"/>
            <a:ext cx="21778509" cy="10822028"/>
          </a:xfrm>
          <a:custGeom>
            <a:avLst/>
            <a:gdLst/>
            <a:ahLst/>
            <a:cxnLst/>
            <a:rect r="r" b="b" t="t" l="l"/>
            <a:pathLst>
              <a:path h="10822028" w="21778509">
                <a:moveTo>
                  <a:pt x="0" y="0"/>
                </a:moveTo>
                <a:lnTo>
                  <a:pt x="21778509" y="0"/>
                </a:lnTo>
                <a:lnTo>
                  <a:pt x="21778509" y="10822028"/>
                </a:lnTo>
                <a:lnTo>
                  <a:pt x="0" y="108220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7109" r="0" b="-1710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9739312"/>
            <a:ext cx="18288000" cy="547688"/>
            <a:chOff x="0" y="0"/>
            <a:chExt cx="24384000" cy="73025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384000" cy="730250"/>
            </a:xfrm>
            <a:custGeom>
              <a:avLst/>
              <a:gdLst/>
              <a:ahLst/>
              <a:cxnLst/>
              <a:rect r="r" b="b" t="t" l="l"/>
              <a:pathLst>
                <a:path h="73025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E87D1E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01730" y="9872348"/>
            <a:ext cx="2541470" cy="292160"/>
            <a:chOff x="0" y="0"/>
            <a:chExt cx="3388627" cy="38954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388614" cy="389509"/>
            </a:xfrm>
            <a:custGeom>
              <a:avLst/>
              <a:gdLst/>
              <a:ahLst/>
              <a:cxnLst/>
              <a:rect r="r" b="b" t="t" l="l"/>
              <a:pathLst>
                <a:path h="389509" w="3388614">
                  <a:moveTo>
                    <a:pt x="0" y="0"/>
                  </a:moveTo>
                  <a:lnTo>
                    <a:pt x="3388614" y="0"/>
                  </a:lnTo>
                  <a:lnTo>
                    <a:pt x="3388614" y="389509"/>
                  </a:lnTo>
                  <a:lnTo>
                    <a:pt x="0" y="3895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-9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0" y="0"/>
            <a:ext cx="18288000" cy="9739312"/>
            <a:chOff x="0" y="0"/>
            <a:chExt cx="4816593" cy="256508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816592" cy="2565086"/>
            </a:xfrm>
            <a:custGeom>
              <a:avLst/>
              <a:gdLst/>
              <a:ahLst/>
              <a:cxnLst/>
              <a:rect r="r" b="b" t="t" l="l"/>
              <a:pathLst>
                <a:path h="256508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565086"/>
                  </a:lnTo>
                  <a:lnTo>
                    <a:pt x="0" y="2565086"/>
                  </a:lnTo>
                  <a:close/>
                </a:path>
              </a:pathLst>
            </a:custGeom>
            <a:solidFill>
              <a:srgbClr val="0058A9">
                <a:alpha val="69804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816593" cy="26031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600075" y="428625"/>
            <a:ext cx="8543925" cy="119062"/>
            <a:chOff x="0" y="0"/>
            <a:chExt cx="11391900" cy="15875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1391900" cy="158750"/>
            </a:xfrm>
            <a:custGeom>
              <a:avLst/>
              <a:gdLst/>
              <a:ahLst/>
              <a:cxnLst/>
              <a:rect r="r" b="b" t="t" l="l"/>
              <a:pathLst>
                <a:path h="158750" w="11391900">
                  <a:moveTo>
                    <a:pt x="0" y="0"/>
                  </a:moveTo>
                  <a:lnTo>
                    <a:pt x="11391900" y="0"/>
                  </a:lnTo>
                  <a:lnTo>
                    <a:pt x="11391900" y="158750"/>
                  </a:lnTo>
                  <a:lnTo>
                    <a:pt x="0" y="158750"/>
                  </a:lnTo>
                  <a:close/>
                </a:path>
              </a:pathLst>
            </a:custGeom>
            <a:solidFill>
              <a:srgbClr val="D6E03D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5865942" y="284304"/>
            <a:ext cx="2084591" cy="2114775"/>
            <a:chOff x="0" y="0"/>
            <a:chExt cx="4435602" cy="4499826"/>
          </a:xfrm>
        </p:grpSpPr>
        <p:sp>
          <p:nvSpPr>
            <p:cNvPr name="Freeform 13" id="13" descr="A logo of a university  Description automatically generated"/>
            <p:cNvSpPr/>
            <p:nvPr/>
          </p:nvSpPr>
          <p:spPr>
            <a:xfrm flipH="false" flipV="false" rot="0">
              <a:off x="0" y="0"/>
              <a:ext cx="4435602" cy="4499864"/>
            </a:xfrm>
            <a:custGeom>
              <a:avLst/>
              <a:gdLst/>
              <a:ahLst/>
              <a:cxnLst/>
              <a:rect r="r" b="b" t="t" l="l"/>
              <a:pathLst>
                <a:path h="4499864" w="4435602">
                  <a:moveTo>
                    <a:pt x="0" y="0"/>
                  </a:moveTo>
                  <a:lnTo>
                    <a:pt x="4435602" y="0"/>
                  </a:lnTo>
                  <a:lnTo>
                    <a:pt x="4435602" y="4499864"/>
                  </a:lnTo>
                  <a:lnTo>
                    <a:pt x="0" y="44998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505778" y="593408"/>
            <a:ext cx="12976920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Slide Heading – STT campus background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91515" y="1837753"/>
            <a:ext cx="8186151" cy="72181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72"/>
              </a:lnSpc>
            </a:pPr>
            <a:r>
              <a:rPr lang="en-US" sz="2643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Body Text – Adjust line spacing and text size based on the amount of content inserted here. Body Text – Adjust line spacing and text size based on the amount of content inserted here.</a:t>
            </a:r>
          </a:p>
          <a:p>
            <a:pPr algn="l">
              <a:lnSpc>
                <a:spcPts val="3172"/>
              </a:lnSpc>
            </a:pPr>
          </a:p>
          <a:p>
            <a:pPr algn="l">
              <a:lnSpc>
                <a:spcPts val="3172"/>
              </a:lnSpc>
            </a:pPr>
            <a:r>
              <a:rPr lang="en-US" sz="2643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Body Text – Adjust line spacing and text size based on the amount of content inserted here.</a:t>
            </a:r>
          </a:p>
          <a:p>
            <a:pPr algn="l">
              <a:lnSpc>
                <a:spcPts val="3172"/>
              </a:lnSpc>
            </a:pPr>
            <a:r>
              <a:rPr lang="en-US" sz="2643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Body Text – Adjust line spacing and text size based on the amount of content inserted here.</a:t>
            </a:r>
          </a:p>
          <a:p>
            <a:pPr algn="l">
              <a:lnSpc>
                <a:spcPts val="3172"/>
              </a:lnSpc>
            </a:pPr>
          </a:p>
          <a:p>
            <a:pPr algn="l">
              <a:lnSpc>
                <a:spcPts val="3172"/>
              </a:lnSpc>
            </a:pPr>
            <a:r>
              <a:rPr lang="en-US" sz="2643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Body Text – Adjust line spacing and text size based on the amount of content inserted here.</a:t>
            </a:r>
          </a:p>
          <a:p>
            <a:pPr algn="l">
              <a:lnSpc>
                <a:spcPts val="3172"/>
              </a:lnSpc>
            </a:pPr>
            <a:r>
              <a:rPr lang="en-US" sz="2643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Body Text – Adjust line spacing and text size based on the amount of content inserted here.</a:t>
            </a:r>
          </a:p>
          <a:p>
            <a:pPr algn="l">
              <a:lnSpc>
                <a:spcPts val="3172"/>
              </a:lnSpc>
            </a:pPr>
            <a:r>
              <a:rPr lang="en-US" sz="2643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Body Text – Adjust line spacing and text size based on the amount of content inserted here.</a:t>
            </a:r>
          </a:p>
          <a:p>
            <a:pPr algn="l">
              <a:lnSpc>
                <a:spcPts val="3172"/>
              </a:lnSpc>
            </a:pPr>
            <a:r>
              <a:rPr lang="en-US" sz="2643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Body Text – Adjust line spacing and text size based on the amount of content inserted here.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126683"/>
            <a:ext cx="18818516" cy="12540366"/>
          </a:xfrm>
          <a:custGeom>
            <a:avLst/>
            <a:gdLst/>
            <a:ahLst/>
            <a:cxnLst/>
            <a:rect r="r" b="b" t="t" l="l"/>
            <a:pathLst>
              <a:path h="12540366" w="18818516">
                <a:moveTo>
                  <a:pt x="0" y="0"/>
                </a:moveTo>
                <a:lnTo>
                  <a:pt x="18818516" y="0"/>
                </a:lnTo>
                <a:lnTo>
                  <a:pt x="18818516" y="12540366"/>
                </a:lnTo>
                <a:lnTo>
                  <a:pt x="0" y="125403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0287000"/>
            <a:chOff x="0" y="0"/>
            <a:chExt cx="4816593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58A9">
                <a:alpha val="69804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0" y="9739312"/>
            <a:ext cx="18288000" cy="547688"/>
            <a:chOff x="0" y="0"/>
            <a:chExt cx="24384000" cy="73025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000" cy="730250"/>
            </a:xfrm>
            <a:custGeom>
              <a:avLst/>
              <a:gdLst/>
              <a:ahLst/>
              <a:cxnLst/>
              <a:rect r="r" b="b" t="t" l="l"/>
              <a:pathLst>
                <a:path h="73025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E87D1E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505778" y="9867076"/>
            <a:ext cx="2541470" cy="292160"/>
            <a:chOff x="0" y="0"/>
            <a:chExt cx="3388627" cy="38954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388614" cy="389509"/>
            </a:xfrm>
            <a:custGeom>
              <a:avLst/>
              <a:gdLst/>
              <a:ahLst/>
              <a:cxnLst/>
              <a:rect r="r" b="b" t="t" l="l"/>
              <a:pathLst>
                <a:path h="389509" w="3388614">
                  <a:moveTo>
                    <a:pt x="0" y="0"/>
                  </a:moveTo>
                  <a:lnTo>
                    <a:pt x="3388614" y="0"/>
                  </a:lnTo>
                  <a:lnTo>
                    <a:pt x="3388614" y="389509"/>
                  </a:lnTo>
                  <a:lnTo>
                    <a:pt x="0" y="3895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-9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600075" y="428625"/>
            <a:ext cx="8543925" cy="119062"/>
            <a:chOff x="0" y="0"/>
            <a:chExt cx="11391900" cy="15875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1391900" cy="158750"/>
            </a:xfrm>
            <a:custGeom>
              <a:avLst/>
              <a:gdLst/>
              <a:ahLst/>
              <a:cxnLst/>
              <a:rect r="r" b="b" t="t" l="l"/>
              <a:pathLst>
                <a:path h="158750" w="11391900">
                  <a:moveTo>
                    <a:pt x="0" y="0"/>
                  </a:moveTo>
                  <a:lnTo>
                    <a:pt x="11391900" y="0"/>
                  </a:lnTo>
                  <a:lnTo>
                    <a:pt x="11391900" y="158750"/>
                  </a:lnTo>
                  <a:lnTo>
                    <a:pt x="0" y="158750"/>
                  </a:lnTo>
                  <a:close/>
                </a:path>
              </a:pathLst>
            </a:custGeom>
            <a:solidFill>
              <a:srgbClr val="D6E03D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5888910" y="240434"/>
            <a:ext cx="2076511" cy="2106577"/>
            <a:chOff x="0" y="0"/>
            <a:chExt cx="4435602" cy="4499826"/>
          </a:xfrm>
        </p:grpSpPr>
        <p:sp>
          <p:nvSpPr>
            <p:cNvPr name="Freeform 13" id="13" descr="A logo of a university  Description automatically generated"/>
            <p:cNvSpPr/>
            <p:nvPr/>
          </p:nvSpPr>
          <p:spPr>
            <a:xfrm flipH="false" flipV="false" rot="0">
              <a:off x="0" y="0"/>
              <a:ext cx="4435602" cy="4499864"/>
            </a:xfrm>
            <a:custGeom>
              <a:avLst/>
              <a:gdLst/>
              <a:ahLst/>
              <a:cxnLst/>
              <a:rect r="r" b="b" t="t" l="l"/>
              <a:pathLst>
                <a:path h="4499864" w="4435602">
                  <a:moveTo>
                    <a:pt x="0" y="0"/>
                  </a:moveTo>
                  <a:lnTo>
                    <a:pt x="4435602" y="0"/>
                  </a:lnTo>
                  <a:lnTo>
                    <a:pt x="4435602" y="4499864"/>
                  </a:lnTo>
                  <a:lnTo>
                    <a:pt x="0" y="44998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505778" y="593408"/>
            <a:ext cx="12959358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Slide Heading – STX campus background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91515" y="1837754"/>
            <a:ext cx="8361045" cy="7372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Body Text – Adjust line spacing and text size based on the amount of content inserted here. Body Text – Adjust line spacing and text size based on the amount of content inserted here.</a:t>
            </a:r>
          </a:p>
          <a:p>
            <a:pPr algn="l">
              <a:lnSpc>
                <a:spcPts val="3240"/>
              </a:lnSpc>
            </a:pPr>
          </a:p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Body Text – Adjust line spacing and text size based on the amount of content inserted here.</a:t>
            </a:r>
          </a:p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Body Text – Adjust line spacing and text size based on the amount of content inserted here.</a:t>
            </a:r>
          </a:p>
          <a:p>
            <a:pPr algn="l">
              <a:lnSpc>
                <a:spcPts val="3240"/>
              </a:lnSpc>
            </a:pPr>
          </a:p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Body Text – Adjust line spacing and text size based on the amount of content inserted here.</a:t>
            </a:r>
          </a:p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Body Text – Adjust line spacing and text size based on the amount of content inserted here.</a:t>
            </a:r>
          </a:p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Body Text – Adjust line spacing and text size based on the amount of content inserted here.</a:t>
            </a:r>
          </a:p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Body Text – Adjust line spacing and text size based on the amount of content inserted here.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57" y="0"/>
            <a:ext cx="6899805" cy="10285809"/>
            <a:chOff x="0" y="0"/>
            <a:chExt cx="9199740" cy="1371441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199753" cy="13714349"/>
            </a:xfrm>
            <a:custGeom>
              <a:avLst/>
              <a:gdLst/>
              <a:ahLst/>
              <a:cxnLst/>
              <a:rect r="r" b="b" t="t" l="l"/>
              <a:pathLst>
                <a:path h="13714349" w="9199753">
                  <a:moveTo>
                    <a:pt x="0" y="0"/>
                  </a:moveTo>
                  <a:lnTo>
                    <a:pt x="9199753" y="0"/>
                  </a:lnTo>
                  <a:lnTo>
                    <a:pt x="9199753" y="13714349"/>
                  </a:lnTo>
                  <a:lnTo>
                    <a:pt x="0" y="137143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5902" t="0" r="-5902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739312"/>
            <a:ext cx="18288000" cy="547688"/>
            <a:chOff x="0" y="0"/>
            <a:chExt cx="24384000" cy="73025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730250"/>
            </a:xfrm>
            <a:custGeom>
              <a:avLst/>
              <a:gdLst/>
              <a:ahLst/>
              <a:cxnLst/>
              <a:rect r="r" b="b" t="t" l="l"/>
              <a:pathLst>
                <a:path h="73025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E87D1E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201730" y="9872348"/>
            <a:ext cx="2541470" cy="292160"/>
            <a:chOff x="0" y="0"/>
            <a:chExt cx="3388627" cy="38954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388614" cy="389509"/>
            </a:xfrm>
            <a:custGeom>
              <a:avLst/>
              <a:gdLst/>
              <a:ahLst/>
              <a:cxnLst/>
              <a:rect r="r" b="b" t="t" l="l"/>
              <a:pathLst>
                <a:path h="389509" w="3388614">
                  <a:moveTo>
                    <a:pt x="0" y="0"/>
                  </a:moveTo>
                  <a:lnTo>
                    <a:pt x="3388614" y="0"/>
                  </a:lnTo>
                  <a:lnTo>
                    <a:pt x="3388614" y="389509"/>
                  </a:lnTo>
                  <a:lnTo>
                    <a:pt x="0" y="3895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-9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7200900" y="428625"/>
            <a:ext cx="8543925" cy="119062"/>
            <a:chOff x="0" y="0"/>
            <a:chExt cx="11391900" cy="15875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391900" cy="158750"/>
            </a:xfrm>
            <a:custGeom>
              <a:avLst/>
              <a:gdLst/>
              <a:ahLst/>
              <a:cxnLst/>
              <a:rect r="r" b="b" t="t" l="l"/>
              <a:pathLst>
                <a:path h="158750" w="11391900">
                  <a:moveTo>
                    <a:pt x="0" y="0"/>
                  </a:moveTo>
                  <a:lnTo>
                    <a:pt x="11391900" y="0"/>
                  </a:lnTo>
                  <a:lnTo>
                    <a:pt x="11391900" y="158750"/>
                  </a:lnTo>
                  <a:lnTo>
                    <a:pt x="0" y="158750"/>
                  </a:lnTo>
                  <a:close/>
                </a:path>
              </a:pathLst>
            </a:custGeom>
            <a:solidFill>
              <a:srgbClr val="D6E03D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7292340" y="1825466"/>
            <a:ext cx="10361295" cy="6962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0058A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Body Text – Adjust line spacing and text size based on the amount of content inserted here. Body Text – Adjust line spacing and text size based on the amount of content inserted here.</a:t>
            </a:r>
          </a:p>
          <a:p>
            <a:pPr algn="l">
              <a:lnSpc>
                <a:spcPts val="3240"/>
              </a:lnSpc>
            </a:pPr>
          </a:p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0058A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Body Text – Adjust line spacing and text size based on the amount of content inserted here.</a:t>
            </a:r>
          </a:p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0058A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Body Text – Adjust line spacing and text size based on the amount of content inserted here.</a:t>
            </a:r>
          </a:p>
          <a:p>
            <a:pPr algn="l">
              <a:lnSpc>
                <a:spcPts val="3240"/>
              </a:lnSpc>
            </a:pPr>
          </a:p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0058A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Body Text – Adjust line spacing and text size based on the amount of content inserted here.</a:t>
            </a:r>
          </a:p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0058A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Body Text – Adjust line spacing and text size based on the amount of content inserted here.</a:t>
            </a:r>
          </a:p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0058A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Body Text – Adjust line spacing and text size based on the amount of content inserted here.</a:t>
            </a:r>
          </a:p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0058A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Body Text – Adjust line spacing and text size based on the amount of content inserted here.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-70585" y="0"/>
            <a:ext cx="6971448" cy="9739312"/>
            <a:chOff x="0" y="0"/>
            <a:chExt cx="1836101" cy="256508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836101" cy="2565086"/>
            </a:xfrm>
            <a:custGeom>
              <a:avLst/>
              <a:gdLst/>
              <a:ahLst/>
              <a:cxnLst/>
              <a:rect r="r" b="b" t="t" l="l"/>
              <a:pathLst>
                <a:path h="2565086" w="1836101">
                  <a:moveTo>
                    <a:pt x="0" y="0"/>
                  </a:moveTo>
                  <a:lnTo>
                    <a:pt x="1836101" y="0"/>
                  </a:lnTo>
                  <a:lnTo>
                    <a:pt x="1836101" y="2565086"/>
                  </a:lnTo>
                  <a:lnTo>
                    <a:pt x="0" y="2565086"/>
                  </a:lnTo>
                  <a:close/>
                </a:path>
              </a:pathLst>
            </a:custGeom>
            <a:solidFill>
              <a:srgbClr val="0058A9">
                <a:alpha val="44706"/>
              </a:srgbClr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836101" cy="26031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7292340" y="593408"/>
            <a:ext cx="4412010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>
                <a:solidFill>
                  <a:srgbClr val="0058A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Slide Heading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-272653"/>
            <a:ext cx="9142943" cy="10285809"/>
            <a:chOff x="0" y="0"/>
            <a:chExt cx="12190590" cy="1371441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190603" cy="13714349"/>
            </a:xfrm>
            <a:custGeom>
              <a:avLst/>
              <a:gdLst/>
              <a:ahLst/>
              <a:cxnLst/>
              <a:rect r="r" b="b" t="t" l="l"/>
              <a:pathLst>
                <a:path h="13714349" w="12190603">
                  <a:moveTo>
                    <a:pt x="0" y="0"/>
                  </a:moveTo>
                  <a:lnTo>
                    <a:pt x="12190603" y="0"/>
                  </a:lnTo>
                  <a:lnTo>
                    <a:pt x="12190603" y="13714349"/>
                  </a:lnTo>
                  <a:lnTo>
                    <a:pt x="0" y="137143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57353" t="0" r="-14524" b="-1853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739312"/>
            <a:ext cx="18288000" cy="547688"/>
            <a:chOff x="0" y="0"/>
            <a:chExt cx="24384000" cy="73025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730250"/>
            </a:xfrm>
            <a:custGeom>
              <a:avLst/>
              <a:gdLst/>
              <a:ahLst/>
              <a:cxnLst/>
              <a:rect r="r" b="b" t="t" l="l"/>
              <a:pathLst>
                <a:path h="73025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E87D1E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201730" y="9872348"/>
            <a:ext cx="2541470" cy="292160"/>
            <a:chOff x="0" y="0"/>
            <a:chExt cx="3388627" cy="38954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388614" cy="389509"/>
            </a:xfrm>
            <a:custGeom>
              <a:avLst/>
              <a:gdLst/>
              <a:ahLst/>
              <a:cxnLst/>
              <a:rect r="r" b="b" t="t" l="l"/>
              <a:pathLst>
                <a:path h="389509" w="3388614">
                  <a:moveTo>
                    <a:pt x="0" y="0"/>
                  </a:moveTo>
                  <a:lnTo>
                    <a:pt x="3388614" y="0"/>
                  </a:lnTo>
                  <a:lnTo>
                    <a:pt x="3388614" y="389509"/>
                  </a:lnTo>
                  <a:lnTo>
                    <a:pt x="0" y="3895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-9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300038" y="428625"/>
            <a:ext cx="8543925" cy="119062"/>
            <a:chOff x="0" y="0"/>
            <a:chExt cx="11391900" cy="15875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391900" cy="158750"/>
            </a:xfrm>
            <a:custGeom>
              <a:avLst/>
              <a:gdLst/>
              <a:ahLst/>
              <a:cxnLst/>
              <a:rect r="r" b="b" t="t" l="l"/>
              <a:pathLst>
                <a:path h="158750" w="11391900">
                  <a:moveTo>
                    <a:pt x="0" y="0"/>
                  </a:moveTo>
                  <a:lnTo>
                    <a:pt x="11391900" y="0"/>
                  </a:lnTo>
                  <a:lnTo>
                    <a:pt x="11391900" y="158750"/>
                  </a:lnTo>
                  <a:lnTo>
                    <a:pt x="0" y="158750"/>
                  </a:lnTo>
                  <a:close/>
                </a:path>
              </a:pathLst>
            </a:custGeom>
            <a:solidFill>
              <a:srgbClr val="D6E03D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9142943" y="0"/>
            <a:ext cx="9144000" cy="9718567"/>
            <a:chOff x="0" y="0"/>
            <a:chExt cx="2408296" cy="255962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408296" cy="2559623"/>
            </a:xfrm>
            <a:custGeom>
              <a:avLst/>
              <a:gdLst/>
              <a:ahLst/>
              <a:cxnLst/>
              <a:rect r="r" b="b" t="t" l="l"/>
              <a:pathLst>
                <a:path h="2559623" w="2408296">
                  <a:moveTo>
                    <a:pt x="0" y="0"/>
                  </a:moveTo>
                  <a:lnTo>
                    <a:pt x="2408296" y="0"/>
                  </a:lnTo>
                  <a:lnTo>
                    <a:pt x="2408296" y="2559623"/>
                  </a:lnTo>
                  <a:lnTo>
                    <a:pt x="0" y="2559623"/>
                  </a:lnTo>
                  <a:close/>
                </a:path>
              </a:pathLst>
            </a:custGeom>
            <a:solidFill>
              <a:srgbClr val="0058A9">
                <a:alpha val="44706"/>
              </a:srgbClr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2408296" cy="25977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391478" y="526732"/>
            <a:ext cx="5374415" cy="10370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>
                <a:solidFill>
                  <a:srgbClr val="0058A9"/>
                </a:solidFill>
                <a:latin typeface="Poppins"/>
                <a:ea typeface="Poppins"/>
                <a:cs typeface="Poppins"/>
                <a:sym typeface="Poppins"/>
              </a:rPr>
              <a:t>Slide Heading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91478" y="1796891"/>
            <a:ext cx="8361045" cy="7400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0058A9"/>
                </a:solidFill>
                <a:latin typeface="Poppins"/>
                <a:ea typeface="Poppins"/>
                <a:cs typeface="Poppins"/>
                <a:sym typeface="Poppins"/>
              </a:rPr>
              <a:t>Body Text – Adjust line spacing and text size based on the amount of content inserted here. Body Text – Adjust line spacing and text size based on the amount of content inserted here.</a:t>
            </a:r>
          </a:p>
          <a:p>
            <a:pPr algn="l">
              <a:lnSpc>
                <a:spcPts val="3240"/>
              </a:lnSpc>
            </a:pPr>
          </a:p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0058A9"/>
                </a:solidFill>
                <a:latin typeface="Poppins"/>
                <a:ea typeface="Poppins"/>
                <a:cs typeface="Poppins"/>
                <a:sym typeface="Poppins"/>
              </a:rPr>
              <a:t>Body Text – Adjust line spacing and text size based on the amount of content inserted here.</a:t>
            </a:r>
          </a:p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0058A9"/>
                </a:solidFill>
                <a:latin typeface="Poppins"/>
                <a:ea typeface="Poppins"/>
                <a:cs typeface="Poppins"/>
                <a:sym typeface="Poppins"/>
              </a:rPr>
              <a:t>Body Text – Adjust line spacing and text size based on the amount of content inserted here.</a:t>
            </a:r>
          </a:p>
          <a:p>
            <a:pPr algn="l">
              <a:lnSpc>
                <a:spcPts val="3240"/>
              </a:lnSpc>
            </a:pPr>
          </a:p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0058A9"/>
                </a:solidFill>
                <a:latin typeface="Poppins"/>
                <a:ea typeface="Poppins"/>
                <a:cs typeface="Poppins"/>
                <a:sym typeface="Poppins"/>
              </a:rPr>
              <a:t>Body Text – Adjust line spacing and text size based on the amount of content inserted here.</a:t>
            </a:r>
          </a:p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0058A9"/>
                </a:solidFill>
                <a:latin typeface="Poppins"/>
                <a:ea typeface="Poppins"/>
                <a:cs typeface="Poppins"/>
                <a:sym typeface="Poppins"/>
              </a:rPr>
              <a:t>Body Text – Adjust line spacing and text size based on the amount of content inserted here.</a:t>
            </a:r>
          </a:p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0058A9"/>
                </a:solidFill>
                <a:latin typeface="Poppins"/>
                <a:ea typeface="Poppins"/>
                <a:cs typeface="Poppins"/>
                <a:sym typeface="Poppins"/>
              </a:rPr>
              <a:t>Body Text – Adjust line spacing and text size based on the amount of content inserted here.</a:t>
            </a:r>
          </a:p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0058A9"/>
                </a:solidFill>
                <a:latin typeface="Poppins"/>
                <a:ea typeface="Poppins"/>
                <a:cs typeface="Poppins"/>
                <a:sym typeface="Poppins"/>
              </a:rPr>
              <a:t>Body Text – Adjust line spacing and text size based on the amount of content inserted here.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57" y="0"/>
            <a:ext cx="6856943" cy="10285809"/>
            <a:chOff x="0" y="0"/>
            <a:chExt cx="9142590" cy="1371441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142603" cy="13714349"/>
            </a:xfrm>
            <a:custGeom>
              <a:avLst/>
              <a:gdLst/>
              <a:ahLst/>
              <a:cxnLst/>
              <a:rect r="r" b="b" t="t" l="l"/>
              <a:pathLst>
                <a:path h="13714349" w="9142603">
                  <a:moveTo>
                    <a:pt x="0" y="0"/>
                  </a:moveTo>
                  <a:lnTo>
                    <a:pt x="9142603" y="0"/>
                  </a:lnTo>
                  <a:lnTo>
                    <a:pt x="9142603" y="13714349"/>
                  </a:lnTo>
                  <a:lnTo>
                    <a:pt x="0" y="137143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72022" t="0" r="-27984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739312"/>
            <a:ext cx="18288000" cy="547688"/>
            <a:chOff x="0" y="0"/>
            <a:chExt cx="24384000" cy="73025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730250"/>
            </a:xfrm>
            <a:custGeom>
              <a:avLst/>
              <a:gdLst/>
              <a:ahLst/>
              <a:cxnLst/>
              <a:rect r="r" b="b" t="t" l="l"/>
              <a:pathLst>
                <a:path h="73025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E87D1E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201730" y="9872348"/>
            <a:ext cx="2541470" cy="292160"/>
            <a:chOff x="0" y="0"/>
            <a:chExt cx="3388627" cy="38954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388614" cy="389509"/>
            </a:xfrm>
            <a:custGeom>
              <a:avLst/>
              <a:gdLst/>
              <a:ahLst/>
              <a:cxnLst/>
              <a:rect r="r" b="b" t="t" l="l"/>
              <a:pathLst>
                <a:path h="389509" w="3388614">
                  <a:moveTo>
                    <a:pt x="0" y="0"/>
                  </a:moveTo>
                  <a:lnTo>
                    <a:pt x="3388614" y="0"/>
                  </a:lnTo>
                  <a:lnTo>
                    <a:pt x="3388614" y="389509"/>
                  </a:lnTo>
                  <a:lnTo>
                    <a:pt x="0" y="3895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-9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7200900" y="428625"/>
            <a:ext cx="8543925" cy="119062"/>
            <a:chOff x="0" y="0"/>
            <a:chExt cx="11391900" cy="15875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391900" cy="158750"/>
            </a:xfrm>
            <a:custGeom>
              <a:avLst/>
              <a:gdLst/>
              <a:ahLst/>
              <a:cxnLst/>
              <a:rect r="r" b="b" t="t" l="l"/>
              <a:pathLst>
                <a:path h="158750" w="11391900">
                  <a:moveTo>
                    <a:pt x="0" y="0"/>
                  </a:moveTo>
                  <a:lnTo>
                    <a:pt x="11391900" y="0"/>
                  </a:lnTo>
                  <a:lnTo>
                    <a:pt x="11391900" y="158750"/>
                  </a:lnTo>
                  <a:lnTo>
                    <a:pt x="0" y="158750"/>
                  </a:lnTo>
                  <a:close/>
                </a:path>
              </a:pathLst>
            </a:custGeom>
            <a:solidFill>
              <a:srgbClr val="D6E03D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7292340" y="1825466"/>
            <a:ext cx="10361295" cy="6962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0058A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Body Text – Adjust line spacing and text size based on the amount of content inserted here. Body Text – Adjust line spacing and text size based on the amount of content inserted here.</a:t>
            </a:r>
          </a:p>
          <a:p>
            <a:pPr algn="l">
              <a:lnSpc>
                <a:spcPts val="3240"/>
              </a:lnSpc>
            </a:pPr>
          </a:p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0058A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Body Text – Adjust line spacing and text size based on the amount of content inserted here.</a:t>
            </a:r>
          </a:p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0058A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Body Text – Adjust line spacing and text size based on the amount of content inserted here.</a:t>
            </a:r>
          </a:p>
          <a:p>
            <a:pPr algn="l">
              <a:lnSpc>
                <a:spcPts val="3240"/>
              </a:lnSpc>
            </a:pPr>
          </a:p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0058A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Body Text – Adjust line spacing and text size based on the amount of content inserted here.</a:t>
            </a:r>
          </a:p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0058A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Body Text – Adjust line spacing and text size based on the amount of content inserted here.</a:t>
            </a:r>
          </a:p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0058A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Body Text – Adjust line spacing and text size based on the amount of content inserted here.</a:t>
            </a:r>
          </a:p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0058A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Body Text – Adjust line spacing and text size based on the amount of content inserted here.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33383" y="0"/>
            <a:ext cx="6824617" cy="9739312"/>
            <a:chOff x="0" y="0"/>
            <a:chExt cx="1797430" cy="256508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797430" cy="2565086"/>
            </a:xfrm>
            <a:custGeom>
              <a:avLst/>
              <a:gdLst/>
              <a:ahLst/>
              <a:cxnLst/>
              <a:rect r="r" b="b" t="t" l="l"/>
              <a:pathLst>
                <a:path h="2565086" w="1797430">
                  <a:moveTo>
                    <a:pt x="0" y="0"/>
                  </a:moveTo>
                  <a:lnTo>
                    <a:pt x="1797430" y="0"/>
                  </a:lnTo>
                  <a:lnTo>
                    <a:pt x="1797430" y="2565086"/>
                  </a:lnTo>
                  <a:lnTo>
                    <a:pt x="0" y="2565086"/>
                  </a:lnTo>
                  <a:close/>
                </a:path>
              </a:pathLst>
            </a:custGeom>
            <a:solidFill>
              <a:srgbClr val="0058A9">
                <a:alpha val="44706"/>
              </a:srgbClr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797430" cy="26031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7292340" y="593408"/>
            <a:ext cx="4412010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>
                <a:solidFill>
                  <a:srgbClr val="0058A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Slide Heading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0"/>
            <a:ext cx="9144000" cy="10287000"/>
            <a:chOff x="0" y="0"/>
            <a:chExt cx="12592050" cy="1416605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592076" cy="14165991"/>
            </a:xfrm>
            <a:custGeom>
              <a:avLst/>
              <a:gdLst/>
              <a:ahLst/>
              <a:cxnLst/>
              <a:rect r="r" b="b" t="t" l="l"/>
              <a:pathLst>
                <a:path h="14165991" w="12592076">
                  <a:moveTo>
                    <a:pt x="0" y="0"/>
                  </a:moveTo>
                  <a:lnTo>
                    <a:pt x="12592076" y="0"/>
                  </a:lnTo>
                  <a:lnTo>
                    <a:pt x="12592076" y="14165991"/>
                  </a:lnTo>
                  <a:lnTo>
                    <a:pt x="0" y="141659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0418" t="0" r="-2958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739312"/>
            <a:ext cx="18288000" cy="547688"/>
            <a:chOff x="0" y="0"/>
            <a:chExt cx="24384000" cy="73025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730250"/>
            </a:xfrm>
            <a:custGeom>
              <a:avLst/>
              <a:gdLst/>
              <a:ahLst/>
              <a:cxnLst/>
              <a:rect r="r" b="b" t="t" l="l"/>
              <a:pathLst>
                <a:path h="73025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E87D1E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201730" y="9872348"/>
            <a:ext cx="2541470" cy="292160"/>
            <a:chOff x="0" y="0"/>
            <a:chExt cx="3388627" cy="38954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388614" cy="389509"/>
            </a:xfrm>
            <a:custGeom>
              <a:avLst/>
              <a:gdLst/>
              <a:ahLst/>
              <a:cxnLst/>
              <a:rect r="r" b="b" t="t" l="l"/>
              <a:pathLst>
                <a:path h="389509" w="3388614">
                  <a:moveTo>
                    <a:pt x="0" y="0"/>
                  </a:moveTo>
                  <a:lnTo>
                    <a:pt x="3388614" y="0"/>
                  </a:lnTo>
                  <a:lnTo>
                    <a:pt x="3388614" y="389509"/>
                  </a:lnTo>
                  <a:lnTo>
                    <a:pt x="0" y="3895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-9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300038" y="428625"/>
            <a:ext cx="8543925" cy="119062"/>
            <a:chOff x="0" y="0"/>
            <a:chExt cx="11391900" cy="15875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391900" cy="158750"/>
            </a:xfrm>
            <a:custGeom>
              <a:avLst/>
              <a:gdLst/>
              <a:ahLst/>
              <a:cxnLst/>
              <a:rect r="r" b="b" t="t" l="l"/>
              <a:pathLst>
                <a:path h="158750" w="11391900">
                  <a:moveTo>
                    <a:pt x="0" y="0"/>
                  </a:moveTo>
                  <a:lnTo>
                    <a:pt x="11391900" y="0"/>
                  </a:lnTo>
                  <a:lnTo>
                    <a:pt x="11391900" y="158750"/>
                  </a:lnTo>
                  <a:lnTo>
                    <a:pt x="0" y="158750"/>
                  </a:lnTo>
                  <a:close/>
                </a:path>
              </a:pathLst>
            </a:custGeom>
            <a:solidFill>
              <a:srgbClr val="D6E03D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9144000" y="20745"/>
            <a:ext cx="9144000" cy="9718567"/>
            <a:chOff x="0" y="0"/>
            <a:chExt cx="2408296" cy="255962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408296" cy="2559623"/>
            </a:xfrm>
            <a:custGeom>
              <a:avLst/>
              <a:gdLst/>
              <a:ahLst/>
              <a:cxnLst/>
              <a:rect r="r" b="b" t="t" l="l"/>
              <a:pathLst>
                <a:path h="2559623" w="2408296">
                  <a:moveTo>
                    <a:pt x="0" y="0"/>
                  </a:moveTo>
                  <a:lnTo>
                    <a:pt x="2408296" y="0"/>
                  </a:lnTo>
                  <a:lnTo>
                    <a:pt x="2408296" y="2559623"/>
                  </a:lnTo>
                  <a:lnTo>
                    <a:pt x="0" y="2559623"/>
                  </a:lnTo>
                  <a:close/>
                </a:path>
              </a:pathLst>
            </a:custGeom>
            <a:solidFill>
              <a:srgbClr val="0058A9">
                <a:alpha val="44706"/>
              </a:srgbClr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2408296" cy="25977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391478" y="593408"/>
            <a:ext cx="4412010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>
                <a:solidFill>
                  <a:srgbClr val="0058A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Slide Heading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91478" y="1834991"/>
            <a:ext cx="8257513" cy="7191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99"/>
              </a:lnSpc>
            </a:pPr>
            <a:r>
              <a:rPr lang="en-US" sz="2666">
                <a:solidFill>
                  <a:srgbClr val="0058A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Body Text – Adjust line spacing and text size based on the amount of content inserted here. Body Text – Adjust line spacing and text size based on the amount of content inserted here.</a:t>
            </a:r>
          </a:p>
          <a:p>
            <a:pPr algn="l">
              <a:lnSpc>
                <a:spcPts val="3199"/>
              </a:lnSpc>
            </a:pPr>
          </a:p>
          <a:p>
            <a:pPr algn="l">
              <a:lnSpc>
                <a:spcPts val="3199"/>
              </a:lnSpc>
            </a:pPr>
            <a:r>
              <a:rPr lang="en-US" sz="2666">
                <a:solidFill>
                  <a:srgbClr val="0058A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Body Text – Adjust line spacing and text size based on the amount of content inserted here.</a:t>
            </a:r>
          </a:p>
          <a:p>
            <a:pPr algn="l">
              <a:lnSpc>
                <a:spcPts val="3199"/>
              </a:lnSpc>
            </a:pPr>
            <a:r>
              <a:rPr lang="en-US" sz="2666">
                <a:solidFill>
                  <a:srgbClr val="0058A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Body Text – Adjust line spacing and text size based on the amount of content inserted here.</a:t>
            </a:r>
          </a:p>
          <a:p>
            <a:pPr algn="l">
              <a:lnSpc>
                <a:spcPts val="3199"/>
              </a:lnSpc>
            </a:pPr>
          </a:p>
          <a:p>
            <a:pPr algn="l">
              <a:lnSpc>
                <a:spcPts val="3199"/>
              </a:lnSpc>
            </a:pPr>
            <a:r>
              <a:rPr lang="en-US" sz="2666">
                <a:solidFill>
                  <a:srgbClr val="0058A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Body Text – Adjust line spacing and text size based on the amount of content inserted here.</a:t>
            </a:r>
          </a:p>
          <a:p>
            <a:pPr algn="l">
              <a:lnSpc>
                <a:spcPts val="3199"/>
              </a:lnSpc>
            </a:pPr>
            <a:r>
              <a:rPr lang="en-US" sz="2666">
                <a:solidFill>
                  <a:srgbClr val="0058A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Body Text – Adjust line spacing and text size based on the amount of content inserted here.</a:t>
            </a:r>
          </a:p>
          <a:p>
            <a:pPr algn="l">
              <a:lnSpc>
                <a:spcPts val="3199"/>
              </a:lnSpc>
            </a:pPr>
            <a:r>
              <a:rPr lang="en-US" sz="2666">
                <a:solidFill>
                  <a:srgbClr val="0058A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Body Text – Adjust line spacing and text size based on the amount of content inserted here.</a:t>
            </a:r>
          </a:p>
          <a:p>
            <a:pPr algn="l">
              <a:lnSpc>
                <a:spcPts val="3199"/>
              </a:lnSpc>
            </a:pPr>
            <a:r>
              <a:rPr lang="en-US" sz="2666">
                <a:solidFill>
                  <a:srgbClr val="0058A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Body Text – Adjust line spacing and text size based on the amount of content inserted here.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739312"/>
            <a:ext cx="18288000" cy="547688"/>
            <a:chOff x="0" y="0"/>
            <a:chExt cx="24384000" cy="730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730250"/>
            </a:xfrm>
            <a:custGeom>
              <a:avLst/>
              <a:gdLst/>
              <a:ahLst/>
              <a:cxnLst/>
              <a:rect r="r" b="b" t="t" l="l"/>
              <a:pathLst>
                <a:path h="73025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E87D1E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201730" y="9872348"/>
            <a:ext cx="2541470" cy="292160"/>
            <a:chOff x="0" y="0"/>
            <a:chExt cx="3388627" cy="38954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388614" cy="389509"/>
            </a:xfrm>
            <a:custGeom>
              <a:avLst/>
              <a:gdLst/>
              <a:ahLst/>
              <a:cxnLst/>
              <a:rect r="r" b="b" t="t" l="l"/>
              <a:pathLst>
                <a:path h="389509" w="3388614">
                  <a:moveTo>
                    <a:pt x="0" y="0"/>
                  </a:moveTo>
                  <a:lnTo>
                    <a:pt x="3388614" y="0"/>
                  </a:lnTo>
                  <a:lnTo>
                    <a:pt x="3388614" y="389509"/>
                  </a:lnTo>
                  <a:lnTo>
                    <a:pt x="0" y="3895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-9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300038" y="428625"/>
            <a:ext cx="8543925" cy="119062"/>
            <a:chOff x="0" y="0"/>
            <a:chExt cx="11391900" cy="15875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391900" cy="158750"/>
            </a:xfrm>
            <a:custGeom>
              <a:avLst/>
              <a:gdLst/>
              <a:ahLst/>
              <a:cxnLst/>
              <a:rect r="r" b="b" t="t" l="l"/>
              <a:pathLst>
                <a:path h="158750" w="11391900">
                  <a:moveTo>
                    <a:pt x="0" y="0"/>
                  </a:moveTo>
                  <a:lnTo>
                    <a:pt x="11391900" y="0"/>
                  </a:lnTo>
                  <a:lnTo>
                    <a:pt x="11391900" y="158750"/>
                  </a:lnTo>
                  <a:lnTo>
                    <a:pt x="0" y="158750"/>
                  </a:lnTo>
                  <a:close/>
                </a:path>
              </a:pathLst>
            </a:custGeom>
            <a:solidFill>
              <a:srgbClr val="D6E03D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391478" y="526732"/>
            <a:ext cx="5374415" cy="10370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>
                <a:solidFill>
                  <a:srgbClr val="0058A9"/>
                </a:solidFill>
                <a:latin typeface="Poppins"/>
                <a:ea typeface="Poppins"/>
                <a:cs typeface="Poppins"/>
                <a:sym typeface="Poppins"/>
              </a:rPr>
              <a:t>Slide Heading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91478" y="4098769"/>
            <a:ext cx="17362170" cy="13221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>
                <a:solidFill>
                  <a:srgbClr val="0058A9"/>
                </a:solidFill>
                <a:latin typeface="Poppins"/>
                <a:ea typeface="Poppins"/>
                <a:cs typeface="Poppins"/>
                <a:sym typeface="Poppins"/>
              </a:rPr>
              <a:t>Wide text field clean slide</a:t>
            </a:r>
          </a:p>
          <a:p>
            <a:pPr algn="ctr">
              <a:lnSpc>
                <a:spcPts val="3240"/>
              </a:lnSpc>
            </a:pPr>
            <a:r>
              <a:rPr lang="en-US" sz="2700">
                <a:solidFill>
                  <a:srgbClr val="0058A9"/>
                </a:solidFill>
                <a:latin typeface="Poppins"/>
                <a:ea typeface="Poppins"/>
                <a:cs typeface="Poppins"/>
                <a:sym typeface="Poppins"/>
              </a:rPr>
              <a:t>Wide text field clean slide</a:t>
            </a:r>
          </a:p>
          <a:p>
            <a:pPr algn="ctr">
              <a:lnSpc>
                <a:spcPts val="3240"/>
              </a:lnSpc>
            </a:pPr>
            <a:r>
              <a:rPr lang="en-US" sz="2700">
                <a:solidFill>
                  <a:srgbClr val="0058A9"/>
                </a:solidFill>
                <a:latin typeface="Poppins"/>
                <a:ea typeface="Poppins"/>
                <a:cs typeface="Poppins"/>
                <a:sym typeface="Poppins"/>
              </a:rPr>
              <a:t>Wide text field clean slide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58A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739312"/>
            <a:ext cx="18288000" cy="547688"/>
            <a:chOff x="0" y="0"/>
            <a:chExt cx="24384000" cy="730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730250"/>
            </a:xfrm>
            <a:custGeom>
              <a:avLst/>
              <a:gdLst/>
              <a:ahLst/>
              <a:cxnLst/>
              <a:rect r="r" b="b" t="t" l="l"/>
              <a:pathLst>
                <a:path h="73025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E87D1E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201730" y="9872348"/>
            <a:ext cx="2541470" cy="292160"/>
            <a:chOff x="0" y="0"/>
            <a:chExt cx="3388627" cy="38954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388614" cy="389509"/>
            </a:xfrm>
            <a:custGeom>
              <a:avLst/>
              <a:gdLst/>
              <a:ahLst/>
              <a:cxnLst/>
              <a:rect r="r" b="b" t="t" l="l"/>
              <a:pathLst>
                <a:path h="389509" w="3388614">
                  <a:moveTo>
                    <a:pt x="0" y="0"/>
                  </a:moveTo>
                  <a:lnTo>
                    <a:pt x="3388614" y="0"/>
                  </a:lnTo>
                  <a:lnTo>
                    <a:pt x="3388614" y="389509"/>
                  </a:lnTo>
                  <a:lnTo>
                    <a:pt x="0" y="3895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-9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7899416" y="2626843"/>
            <a:ext cx="2489168" cy="2516657"/>
            <a:chOff x="0" y="0"/>
            <a:chExt cx="3318891" cy="3355543"/>
          </a:xfrm>
        </p:grpSpPr>
        <p:sp>
          <p:nvSpPr>
            <p:cNvPr name="Freeform 7" id="7" descr="A logo of a university  Description automatically generated"/>
            <p:cNvSpPr/>
            <p:nvPr/>
          </p:nvSpPr>
          <p:spPr>
            <a:xfrm flipH="false" flipV="false" rot="0">
              <a:off x="0" y="0"/>
              <a:ext cx="3318891" cy="3355594"/>
            </a:xfrm>
            <a:custGeom>
              <a:avLst/>
              <a:gdLst/>
              <a:ahLst/>
              <a:cxnLst/>
              <a:rect r="r" b="b" t="t" l="l"/>
              <a:pathLst>
                <a:path h="3355594" w="3318891">
                  <a:moveTo>
                    <a:pt x="0" y="0"/>
                  </a:moveTo>
                  <a:lnTo>
                    <a:pt x="3318891" y="0"/>
                  </a:lnTo>
                  <a:lnTo>
                    <a:pt x="3318891" y="3355594"/>
                  </a:lnTo>
                  <a:lnTo>
                    <a:pt x="0" y="3355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1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7253213" y="5918625"/>
            <a:ext cx="3781574" cy="1028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59"/>
              </a:lnSpc>
            </a:pPr>
            <a:r>
              <a:rPr lang="en-US" sz="6799">
                <a:solidFill>
                  <a:srgbClr val="D5E0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Thank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DAHIKF5IFuI</dc:identifier>
  <dcterms:modified xsi:type="dcterms:W3CDTF">2011-08-01T06:04:30Z</dcterms:modified>
  <cp:revision>1</cp:revision>
  <dc:title>Copy of UVI Presentation - Revamped </dc:title>
</cp:coreProperties>
</file>